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6" r:id="rId4"/>
    <p:sldId id="266" r:id="rId5"/>
    <p:sldId id="260" r:id="rId6"/>
    <p:sldId id="258" r:id="rId7"/>
    <p:sldId id="277" r:id="rId8"/>
    <p:sldId id="263" r:id="rId9"/>
    <p:sldId id="278" r:id="rId10"/>
    <p:sldId id="271" r:id="rId11"/>
    <p:sldId id="27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37D6-FAAC-46EF-9118-66244F3777BE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AB35-50F9-4B00-8650-5484E0D8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200" dirty="0"/>
              <a:t>Write down three things that your parents did that you felt were counterproductive to your growth and development.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200" dirty="0"/>
              <a:t>Ask yourself “Are you repeating the same pattern?”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200" dirty="0"/>
              <a:t> Ham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process of trying to help your child</a:t>
            </a:r>
            <a:r>
              <a:rPr lang="en-US" baseline="0" dirty="0"/>
              <a:t> achieve academic success we </a:t>
            </a:r>
            <a:r>
              <a:rPr lang="en-US" baseline="0" dirty="0" err="1"/>
              <a:t>overparent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clip 55-530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Reflection: Does your child know you feel this way about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Needs in regards to Developmental stages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Define</a:t>
            </a:r>
            <a:r>
              <a:rPr lang="en-US" baseline="0" dirty="0"/>
              <a:t> self-actualization ( all a pretty much self explanatory)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How the lack of these needs affects the child in the long run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4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/>
              <a:t>clip 10:08-</a:t>
            </a:r>
            <a:r>
              <a:rPr lang="en-US" baseline="0"/>
              <a:t> 12:50/14:17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AB35-50F9-4B00-8650-5484E0D81A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1" y="428368"/>
            <a:ext cx="10668000" cy="5901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728479"/>
            <a:ext cx="8825658" cy="3329581"/>
          </a:xfrm>
        </p:spPr>
        <p:txBody>
          <a:bodyPr/>
          <a:lstStyle/>
          <a:p>
            <a:r>
              <a:rPr lang="en-US" sz="3600" dirty="0"/>
              <a:t>Raising a Well-Rounded, Healthy Child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63412"/>
            <a:ext cx="8825658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5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a child…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427" y="1665515"/>
            <a:ext cx="8946541" cy="4757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IS TO BE A KID!! 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dirty="0"/>
              <a:t>Explore the environment</a:t>
            </a:r>
          </a:p>
          <a:p>
            <a:r>
              <a:rPr lang="en-US" dirty="0"/>
              <a:t>Build social skills- playing with other children, developing healthy relationships</a:t>
            </a:r>
          </a:p>
          <a:p>
            <a:r>
              <a:rPr lang="en-US" dirty="0"/>
              <a:t>Make inferences and observations</a:t>
            </a:r>
          </a:p>
          <a:p>
            <a:r>
              <a:rPr lang="en-US" dirty="0"/>
              <a:t>Learn independence– form their own identity</a:t>
            </a:r>
          </a:p>
          <a:p>
            <a:r>
              <a:rPr lang="en-US" dirty="0"/>
              <a:t>Communication– verbal and nonverbal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8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465345"/>
          </a:xfrm>
        </p:spPr>
        <p:txBody>
          <a:bodyPr/>
          <a:lstStyle/>
          <a:p>
            <a:r>
              <a:rPr lang="en-US" dirty="0"/>
              <a:t>https://www.ted.com/talks/Julie_lythcott_haims_how_to_raise_successful_kids_without_over_parenting/up-next#t-278200</a:t>
            </a:r>
          </a:p>
        </p:txBody>
      </p:sp>
    </p:spTree>
    <p:extLst>
      <p:ext uri="{BB962C8B-B14F-4D97-AF65-F5344CB8AC3E}">
        <p14:creationId xmlns:p14="http://schemas.microsoft.com/office/powerpoint/2010/main" val="380010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945"/>
          </a:xfrm>
        </p:spPr>
        <p:txBody>
          <a:bodyPr/>
          <a:lstStyle/>
          <a:p>
            <a:r>
              <a:rPr lang="en-US" dirty="0"/>
              <a:t>The real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532709"/>
            <a:ext cx="4396339" cy="4723629"/>
          </a:xfrm>
        </p:spPr>
        <p:txBody>
          <a:bodyPr/>
          <a:lstStyle/>
          <a:p>
            <a:r>
              <a:rPr lang="en-US" dirty="0"/>
              <a:t>Respect your child's decisions, feelings, thoughts, opinions.</a:t>
            </a:r>
          </a:p>
          <a:p>
            <a:r>
              <a:rPr lang="en-US" dirty="0"/>
              <a:t>[P</a:t>
            </a:r>
            <a:r>
              <a:rPr lang="en-US" sz="2000" dirty="0"/>
              <a:t>arents] Self</a:t>
            </a:r>
            <a:r>
              <a:rPr lang="en-US" dirty="0"/>
              <a:t> care is important!</a:t>
            </a:r>
          </a:p>
          <a:p>
            <a:r>
              <a:rPr lang="en-US" dirty="0"/>
              <a:t>Mistakes are inevitable for both parent and child </a:t>
            </a:r>
          </a:p>
          <a:p>
            <a:r>
              <a:rPr lang="en-US" dirty="0"/>
              <a:t>You are your child's first role model- both good and bad habits</a:t>
            </a:r>
          </a:p>
          <a:p>
            <a:r>
              <a:rPr lang="en-US" dirty="0"/>
              <a:t>Disappointments are a part of life</a:t>
            </a:r>
          </a:p>
          <a:p>
            <a:r>
              <a:rPr lang="en-US" dirty="0"/>
              <a:t>The way you speak to your child becomes their inner voice.</a:t>
            </a:r>
          </a:p>
          <a:p>
            <a:r>
              <a:rPr lang="en-US" dirty="0"/>
              <a:t>Saying “No” is OK.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532710"/>
            <a:ext cx="4396341" cy="4723628"/>
          </a:xfrm>
        </p:spPr>
        <p:txBody>
          <a:bodyPr/>
          <a:lstStyle/>
          <a:p>
            <a:r>
              <a:rPr lang="en-US" dirty="0"/>
              <a:t>Accept your child for who they are – not who you want them to be.</a:t>
            </a:r>
          </a:p>
          <a:p>
            <a:r>
              <a:rPr lang="en-US" dirty="0"/>
              <a:t>Celebrate your child's achievements and milestones as individuals rather than comparing them as a group.</a:t>
            </a:r>
          </a:p>
          <a:p>
            <a:r>
              <a:rPr lang="en-US" dirty="0"/>
              <a:t>Set attainable expectations for your children</a:t>
            </a:r>
          </a:p>
          <a:p>
            <a:r>
              <a:rPr lang="en-US" dirty="0"/>
              <a:t>Nurture your children you cant give them too much love and understanding</a:t>
            </a:r>
          </a:p>
          <a:p>
            <a:r>
              <a:rPr lang="en-US" dirty="0"/>
              <a:t>Praise them for their effort– and let them know they’re valued</a:t>
            </a:r>
          </a:p>
        </p:txBody>
      </p:sp>
    </p:spTree>
    <p:extLst>
      <p:ext uri="{BB962C8B-B14F-4D97-AF65-F5344CB8AC3E}">
        <p14:creationId xmlns:p14="http://schemas.microsoft.com/office/powerpoint/2010/main" val="210901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85" y="-531223"/>
            <a:ext cx="7143750" cy="68608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11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87" y="1161989"/>
            <a:ext cx="419576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9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04" y="685800"/>
            <a:ext cx="8825659" cy="1047750"/>
          </a:xfrm>
        </p:spPr>
        <p:txBody>
          <a:bodyPr/>
          <a:lstStyle/>
          <a:p>
            <a:r>
              <a:rPr lang="en-US" dirty="0"/>
              <a:t>Look in the mirror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3" y="1258785"/>
            <a:ext cx="5086596" cy="50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86" y="-225631"/>
            <a:ext cx="3939561" cy="1761123"/>
          </a:xfrm>
        </p:spPr>
        <p:txBody>
          <a:bodyPr/>
          <a:lstStyle/>
          <a:p>
            <a:r>
              <a:rPr lang="en-US" sz="4000" dirty="0"/>
              <a:t>Academic Success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943339"/>
            <a:ext cx="6870042" cy="3664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782" y="1876301"/>
            <a:ext cx="4140104" cy="49816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Parents play a very big role in shaping their children’s beliefs and attitudes towards school and schoolwork.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Research has shown that the </a:t>
            </a:r>
            <a:r>
              <a:rPr lang="en-US" sz="1700" i="1" dirty="0"/>
              <a:t>earlier</a:t>
            </a:r>
            <a:r>
              <a:rPr lang="en-US" sz="1700" dirty="0"/>
              <a:t> parents get involved in their child’s educational progress and the more </a:t>
            </a:r>
            <a:r>
              <a:rPr lang="en-US" sz="1700" i="1" dirty="0"/>
              <a:t>direct</a:t>
            </a:r>
            <a:r>
              <a:rPr lang="en-US" sz="1700" dirty="0"/>
              <a:t> this involvement is, the more positive the impact on the child’s academic results and experience of schoolwork.  The research also suggests that children with involved parents have: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Higher marks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Better school attendance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Increased motivation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Better self-esteem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465345"/>
          </a:xfrm>
        </p:spPr>
        <p:txBody>
          <a:bodyPr/>
          <a:lstStyle/>
          <a:p>
            <a:r>
              <a:rPr lang="en-US" dirty="0"/>
              <a:t>https://www.ted.com/talks/Julie_lythcott_haims_how_to_raise_successful_kids_without_over_parenting/up-next#t-278200</a:t>
            </a:r>
          </a:p>
        </p:txBody>
      </p:sp>
    </p:spTree>
    <p:extLst>
      <p:ext uri="{BB962C8B-B14F-4D97-AF65-F5344CB8AC3E}">
        <p14:creationId xmlns:p14="http://schemas.microsoft.com/office/powerpoint/2010/main" val="35239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My Child is Special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your child's name </a:t>
            </a:r>
          </a:p>
          <a:p>
            <a:r>
              <a:rPr lang="en-US" dirty="0"/>
              <a:t>List as many qualities about your child that makes them special and unique.</a:t>
            </a:r>
          </a:p>
          <a:p>
            <a:r>
              <a:rPr lang="en-US" dirty="0"/>
              <a:t>What are the three most important things that your child needs from you in order to hone their sense of individuality?</a:t>
            </a:r>
          </a:p>
          <a:p>
            <a:r>
              <a:rPr lang="en-US" dirty="0"/>
              <a:t>Share your response aloud with your neighbor ( if comfortable)</a:t>
            </a:r>
          </a:p>
        </p:txBody>
      </p:sp>
    </p:spTree>
    <p:extLst>
      <p:ext uri="{BB962C8B-B14F-4D97-AF65-F5344CB8AC3E}">
        <p14:creationId xmlns:p14="http://schemas.microsoft.com/office/powerpoint/2010/main" val="419215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06" y="843148"/>
            <a:ext cx="6174057" cy="52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6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1" y="1009650"/>
            <a:ext cx="8038012" cy="547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01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job more important than parenting…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272174" y="1845378"/>
            <a:ext cx="4396339" cy="4767172"/>
          </a:xfrm>
        </p:spPr>
        <p:txBody>
          <a:bodyPr/>
          <a:lstStyle/>
          <a:p>
            <a:r>
              <a:rPr lang="en-US" dirty="0"/>
              <a:t>Be sensitive and attuned not reactive. </a:t>
            </a:r>
          </a:p>
          <a:p>
            <a:r>
              <a:rPr lang="en-US" dirty="0"/>
              <a:t>Be supportive and listen.</a:t>
            </a:r>
          </a:p>
          <a:p>
            <a:r>
              <a:rPr lang="en-US" dirty="0"/>
              <a:t>Encourage all types of communication </a:t>
            </a:r>
          </a:p>
          <a:p>
            <a:r>
              <a:rPr lang="en-US" dirty="0"/>
              <a:t>Be consistent, dedicated and patient in all aspects.</a:t>
            </a:r>
          </a:p>
          <a:p>
            <a:r>
              <a:rPr lang="en-US" dirty="0"/>
              <a:t>Emphasize areas of strength to increase your child's confidence.</a:t>
            </a:r>
          </a:p>
          <a:p>
            <a:r>
              <a:rPr lang="en-US" dirty="0"/>
              <a:t>Build resiliency– allowing one to make mistakes and learn from them.</a:t>
            </a:r>
          </a:p>
          <a:p>
            <a:r>
              <a:rPr lang="en-US" dirty="0"/>
              <a:t>Spend quality time– dinner, movie night, bedtime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688" y="1901985"/>
            <a:ext cx="4396341" cy="4871674"/>
          </a:xfrm>
        </p:spPr>
        <p:txBody>
          <a:bodyPr/>
          <a:lstStyle/>
          <a:p>
            <a:r>
              <a:rPr lang="en-US" dirty="0"/>
              <a:t>Teach responsibility from early on-- they're never too young for chores.</a:t>
            </a:r>
          </a:p>
          <a:p>
            <a:r>
              <a:rPr lang="en-US" dirty="0"/>
              <a:t>Exposing your children to creative arts: </a:t>
            </a:r>
            <a:r>
              <a:rPr lang="en-US" dirty="0" err="1"/>
              <a:t>ie</a:t>
            </a:r>
            <a:r>
              <a:rPr lang="en-US" dirty="0"/>
              <a:t>. Karate, dance, culinary, sports etc. will help them to realize their potential.</a:t>
            </a:r>
          </a:p>
          <a:p>
            <a:r>
              <a:rPr lang="en-US" dirty="0"/>
              <a:t>Allow them to dream big while discussing the expectations and challenges</a:t>
            </a:r>
          </a:p>
          <a:p>
            <a:r>
              <a:rPr lang="en-US" dirty="0"/>
              <a:t>Let them take risk– it builds independence and mindfulness</a:t>
            </a:r>
          </a:p>
          <a:p>
            <a:r>
              <a:rPr lang="en-US" dirty="0"/>
              <a:t>Be affectionate- surround your child with love and happiness</a:t>
            </a:r>
          </a:p>
        </p:txBody>
      </p:sp>
    </p:spTree>
    <p:extLst>
      <p:ext uri="{BB962C8B-B14F-4D97-AF65-F5344CB8AC3E}">
        <p14:creationId xmlns:p14="http://schemas.microsoft.com/office/powerpoint/2010/main" val="253205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1258</TotalTime>
  <Words>613</Words>
  <Application>Microsoft Macintosh PowerPoint</Application>
  <PresentationFormat>Widescreen</PresentationFormat>
  <Paragraphs>69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</vt:lpstr>
      <vt:lpstr>Raising a Well-Rounded, Healthy Child</vt:lpstr>
      <vt:lpstr>PowerPoint Presentation</vt:lpstr>
      <vt:lpstr>Look in the mirror</vt:lpstr>
      <vt:lpstr>Academic Success</vt:lpstr>
      <vt:lpstr>Video</vt:lpstr>
      <vt:lpstr>Activity 2: My Child is Special</vt:lpstr>
      <vt:lpstr>PowerPoint Presentation</vt:lpstr>
      <vt:lpstr>PowerPoint Presentation</vt:lpstr>
      <vt:lpstr>There is no job more important than parenting…</vt:lpstr>
      <vt:lpstr>The role of a child…</vt:lpstr>
      <vt:lpstr>Video</vt:lpstr>
      <vt:lpstr>The real truth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 well-rounded and healthy child</dc:title>
  <dc:creator>Student</dc:creator>
  <cp:lastModifiedBy>Marisol Catucci</cp:lastModifiedBy>
  <cp:revision>72</cp:revision>
  <dcterms:created xsi:type="dcterms:W3CDTF">2017-07-05T13:42:50Z</dcterms:created>
  <dcterms:modified xsi:type="dcterms:W3CDTF">2019-03-22T00:56:37Z</dcterms:modified>
</cp:coreProperties>
</file>